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sldIdLst>
    <p:sldId id="257" r:id="rId5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B5CE5-9A3C-F98F-27C3-8D102FC62FBB}" v="91" dt="2025-07-23T03:34:23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6"/>
    <p:restoredTop sz="94588"/>
  </p:normalViewPr>
  <p:slideViewPr>
    <p:cSldViewPr snapToGrid="0">
      <p:cViewPr varScale="1">
        <p:scale>
          <a:sx n="30" d="100"/>
          <a:sy n="30" d="100"/>
        </p:scale>
        <p:origin x="332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win Zamri" userId="c9c0228b-3a9e-4f44-acc8-c5df1cf59c35" providerId="ADAL" clId="{048291AC-051E-E44D-9CA8-AF5B00810C4D}"/>
    <pc:docChg chg="modSld">
      <pc:chgData name="Azwin Zamri" userId="c9c0228b-3a9e-4f44-acc8-c5df1cf59c35" providerId="ADAL" clId="{048291AC-051E-E44D-9CA8-AF5B00810C4D}" dt="2025-05-08T03:19:34.216" v="66" actId="113"/>
      <pc:docMkLst>
        <pc:docMk/>
      </pc:docMkLst>
      <pc:sldChg chg="addSp modSp mod">
        <pc:chgData name="Azwin Zamri" userId="c9c0228b-3a9e-4f44-acc8-c5df1cf59c35" providerId="ADAL" clId="{048291AC-051E-E44D-9CA8-AF5B00810C4D}" dt="2025-05-08T03:19:34.216" v="66" actId="113"/>
        <pc:sldMkLst>
          <pc:docMk/>
          <pc:sldMk cId="415893640" sldId="256"/>
        </pc:sldMkLst>
      </pc:sldChg>
    </pc:docChg>
  </pc:docChgLst>
  <pc:docChgLst>
    <pc:chgData name="Jadon Lim" userId="S::jadon@anderesfourdy.events::86f31130-7a70-4e34-a594-272297797e82" providerId="AD" clId="Web-{27E6F7E2-0E31-4877-C86A-B67B470E49AB}"/>
    <pc:docChg chg="modSld">
      <pc:chgData name="Jadon Lim" userId="S::jadon@anderesfourdy.events::86f31130-7a70-4e34-a594-272297797e82" providerId="AD" clId="Web-{27E6F7E2-0E31-4877-C86A-B67B470E49AB}" dt="2025-07-08T02:48:34.771" v="1"/>
      <pc:docMkLst>
        <pc:docMk/>
      </pc:docMkLst>
      <pc:sldChg chg="mod setBg">
        <pc:chgData name="Jadon Lim" userId="S::jadon@anderesfourdy.events::86f31130-7a70-4e34-a594-272297797e82" providerId="AD" clId="Web-{27E6F7E2-0E31-4877-C86A-B67B470E49AB}" dt="2025-07-08T02:48:34.771" v="1"/>
        <pc:sldMkLst>
          <pc:docMk/>
          <pc:sldMk cId="3172829371" sldId="257"/>
        </pc:sldMkLst>
      </pc:sldChg>
    </pc:docChg>
  </pc:docChgLst>
  <pc:docChgLst>
    <pc:chgData name="Jadon Lim" userId="S::jadon@anderesfourdy.events::86f31130-7a70-4e34-a594-272297797e82" providerId="AD" clId="Web-{575B5CE5-9A3C-F98F-27C3-8D102FC62FBB}"/>
    <pc:docChg chg="modSld">
      <pc:chgData name="Jadon Lim" userId="S::jadon@anderesfourdy.events::86f31130-7a70-4e34-a594-272297797e82" providerId="AD" clId="Web-{575B5CE5-9A3C-F98F-27C3-8D102FC62FBB}" dt="2025-07-23T03:34:23.697" v="87" actId="20577"/>
      <pc:docMkLst>
        <pc:docMk/>
      </pc:docMkLst>
      <pc:sldChg chg="delSp modSp">
        <pc:chgData name="Jadon Lim" userId="S::jadon@anderesfourdy.events::86f31130-7a70-4e34-a594-272297797e82" providerId="AD" clId="Web-{575B5CE5-9A3C-F98F-27C3-8D102FC62FBB}" dt="2025-07-23T03:34:23.697" v="87" actId="20577"/>
        <pc:sldMkLst>
          <pc:docMk/>
          <pc:sldMk cId="3172829371" sldId="257"/>
        </pc:sldMkLst>
        <pc:spChg chg="del mod">
          <ac:chgData name="Jadon Lim" userId="S::jadon@anderesfourdy.events::86f31130-7a70-4e34-a594-272297797e82" providerId="AD" clId="Web-{575B5CE5-9A3C-F98F-27C3-8D102FC62FBB}" dt="2025-07-23T03:30:31.298" v="1"/>
          <ac:spMkLst>
            <pc:docMk/>
            <pc:sldMk cId="3172829371" sldId="257"/>
            <ac:spMk id="2" creationId="{E4F8001C-DCA2-C2D7-529F-6D1F62D741B2}"/>
          </ac:spMkLst>
        </pc:spChg>
        <pc:spChg chg="mod">
          <ac:chgData name="Jadon Lim" userId="S::jadon@anderesfourdy.events::86f31130-7a70-4e34-a594-272297797e82" providerId="AD" clId="Web-{575B5CE5-9A3C-F98F-27C3-8D102FC62FBB}" dt="2025-07-23T03:34:23.697" v="87" actId="20577"/>
          <ac:spMkLst>
            <pc:docMk/>
            <pc:sldMk cId="3172829371" sldId="257"/>
            <ac:spMk id="3" creationId="{C95A5F98-8C26-1D9B-F8A3-AF6F7F250221}"/>
          </ac:spMkLst>
        </pc:spChg>
        <pc:spChg chg="del">
          <ac:chgData name="Jadon Lim" userId="S::jadon@anderesfourdy.events::86f31130-7a70-4e34-a594-272297797e82" providerId="AD" clId="Web-{575B5CE5-9A3C-F98F-27C3-8D102FC62FBB}" dt="2025-07-23T03:31:06.315" v="43"/>
          <ac:spMkLst>
            <pc:docMk/>
            <pc:sldMk cId="3172829371" sldId="257"/>
            <ac:spMk id="4" creationId="{37857E56-FE8C-32EF-799D-A5CF8D542D5B}"/>
          </ac:spMkLst>
        </pc:spChg>
      </pc:sldChg>
    </pc:docChg>
  </pc:docChgLst>
  <pc:docChgLst>
    <pc:chgData name="Jadon Lim" userId="S::jadon@anderesfourdy.events::86f31130-7a70-4e34-a594-272297797e82" providerId="AD" clId="Web-{C10C2EEF-B6D6-6E88-538D-57D99C3D3FCA}"/>
    <pc:docChg chg="mod addSld delSld modSld modMainMaster setSldSz">
      <pc:chgData name="Jadon Lim" userId="S::jadon@anderesfourdy.events::86f31130-7a70-4e34-a594-272297797e82" providerId="AD" clId="Web-{C10C2EEF-B6D6-6E88-538D-57D99C3D3FCA}" dt="2025-07-08T02:35:41.670" v="28" actId="1076"/>
      <pc:docMkLst>
        <pc:docMk/>
      </pc:docMkLst>
      <pc:sldChg chg="del">
        <pc:chgData name="Jadon Lim" userId="S::jadon@anderesfourdy.events::86f31130-7a70-4e34-a594-272297797e82" providerId="AD" clId="Web-{C10C2EEF-B6D6-6E88-538D-57D99C3D3FCA}" dt="2025-07-08T01:54:33.588" v="1"/>
        <pc:sldMkLst>
          <pc:docMk/>
          <pc:sldMk cId="415893640" sldId="256"/>
        </pc:sldMkLst>
      </pc:sldChg>
      <pc:sldChg chg="addSp delSp modSp new mod setBg">
        <pc:chgData name="Jadon Lim" userId="S::jadon@anderesfourdy.events::86f31130-7a70-4e34-a594-272297797e82" providerId="AD" clId="Web-{C10C2EEF-B6D6-6E88-538D-57D99C3D3FCA}" dt="2025-07-08T02:35:41.670" v="28" actId="1076"/>
        <pc:sldMkLst>
          <pc:docMk/>
          <pc:sldMk cId="3172829371" sldId="257"/>
        </pc:sldMkLst>
        <pc:spChg chg="add mod">
          <ac:chgData name="Jadon Lim" userId="S::jadon@anderesfourdy.events::86f31130-7a70-4e34-a594-272297797e82" providerId="AD" clId="Web-{C10C2EEF-B6D6-6E88-538D-57D99C3D3FCA}" dt="2025-07-08T02:35:41.655" v="27" actId="1076"/>
          <ac:spMkLst>
            <pc:docMk/>
            <pc:sldMk cId="3172829371" sldId="257"/>
            <ac:spMk id="2" creationId="{E4F8001C-DCA2-C2D7-529F-6D1F62D741B2}"/>
          </ac:spMkLst>
        </pc:spChg>
        <pc:spChg chg="add mod">
          <ac:chgData name="Jadon Lim" userId="S::jadon@anderesfourdy.events::86f31130-7a70-4e34-a594-272297797e82" providerId="AD" clId="Web-{C10C2EEF-B6D6-6E88-538D-57D99C3D3FCA}" dt="2025-07-08T02:35:41.670" v="28" actId="1076"/>
          <ac:spMkLst>
            <pc:docMk/>
            <pc:sldMk cId="3172829371" sldId="257"/>
            <ac:spMk id="3" creationId="{C95A5F98-8C26-1D9B-F8A3-AF6F7F250221}"/>
          </ac:spMkLst>
        </pc:spChg>
        <pc:spChg chg="add mod">
          <ac:chgData name="Jadon Lim" userId="S::jadon@anderesfourdy.events::86f31130-7a70-4e34-a594-272297797e82" providerId="AD" clId="Web-{C10C2EEF-B6D6-6E88-538D-57D99C3D3FCA}" dt="2025-07-08T02:34:50.059" v="17" actId="14100"/>
          <ac:spMkLst>
            <pc:docMk/>
            <pc:sldMk cId="3172829371" sldId="257"/>
            <ac:spMk id="4" creationId="{37857E56-FE8C-32EF-799D-A5CF8D542D5B}"/>
          </ac:spMkLst>
        </pc:spChg>
      </pc:sldChg>
      <pc:sldMasterChg chg="modSp modSldLayout">
        <pc:chgData name="Jadon Lim" userId="S::jadon@anderesfourdy.events::86f31130-7a70-4e34-a594-272297797e82" providerId="AD" clId="Web-{C10C2EEF-B6D6-6E88-538D-57D99C3D3FCA}" dt="2025-07-08T02:15:08.241" v="7"/>
        <pc:sldMasterMkLst>
          <pc:docMk/>
          <pc:sldMasterMk cId="450138508" sldId="2147483696"/>
        </pc:sldMasterMkLst>
        <pc:spChg chg="mod">
          <ac:chgData name="Jadon Lim" userId="S::jadon@anderesfourdy.events::86f31130-7a70-4e34-a594-272297797e82" providerId="AD" clId="Web-{C10C2EEF-B6D6-6E88-538D-57D99C3D3FCA}" dt="2025-07-08T02:15:08.241" v="7"/>
          <ac:spMkLst>
            <pc:docMk/>
            <pc:sldMasterMk cId="450138508" sldId="2147483696"/>
            <ac:spMk id="2" creationId="{00000000-0000-0000-0000-000000000000}"/>
          </ac:spMkLst>
        </pc:spChg>
        <pc:spChg chg="mod">
          <ac:chgData name="Jadon Lim" userId="S::jadon@anderesfourdy.events::86f31130-7a70-4e34-a594-272297797e82" providerId="AD" clId="Web-{C10C2EEF-B6D6-6E88-538D-57D99C3D3FCA}" dt="2025-07-08T02:15:08.241" v="7"/>
          <ac:spMkLst>
            <pc:docMk/>
            <pc:sldMasterMk cId="450138508" sldId="2147483696"/>
            <ac:spMk id="3" creationId="{00000000-0000-0000-0000-000000000000}"/>
          </ac:spMkLst>
        </pc:spChg>
        <pc:spChg chg="mod">
          <ac:chgData name="Jadon Lim" userId="S::jadon@anderesfourdy.events::86f31130-7a70-4e34-a594-272297797e82" providerId="AD" clId="Web-{C10C2EEF-B6D6-6E88-538D-57D99C3D3FCA}" dt="2025-07-08T02:15:08.241" v="7"/>
          <ac:spMkLst>
            <pc:docMk/>
            <pc:sldMasterMk cId="450138508" sldId="2147483696"/>
            <ac:spMk id="4" creationId="{00000000-0000-0000-0000-000000000000}"/>
          </ac:spMkLst>
        </pc:spChg>
        <pc:spChg chg="mod">
          <ac:chgData name="Jadon Lim" userId="S::jadon@anderesfourdy.events::86f31130-7a70-4e34-a594-272297797e82" providerId="AD" clId="Web-{C10C2EEF-B6D6-6E88-538D-57D99C3D3FCA}" dt="2025-07-08T02:15:08.241" v="7"/>
          <ac:spMkLst>
            <pc:docMk/>
            <pc:sldMasterMk cId="450138508" sldId="2147483696"/>
            <ac:spMk id="5" creationId="{00000000-0000-0000-0000-000000000000}"/>
          </ac:spMkLst>
        </pc:spChg>
        <pc:spChg chg="mod">
          <ac:chgData name="Jadon Lim" userId="S::jadon@anderesfourdy.events::86f31130-7a70-4e34-a594-272297797e82" providerId="AD" clId="Web-{C10C2EEF-B6D6-6E88-538D-57D99C3D3FCA}" dt="2025-07-08T02:15:08.241" v="7"/>
          <ac:spMkLst>
            <pc:docMk/>
            <pc:sldMasterMk cId="450138508" sldId="2147483696"/>
            <ac:spMk id="6" creationId="{00000000-0000-0000-0000-000000000000}"/>
          </ac:spMkLst>
        </pc:spChg>
        <pc:sldLayoutChg chg="modSp">
          <pc:chgData name="Jadon Lim" userId="S::jadon@anderesfourdy.events::86f31130-7a70-4e34-a594-272297797e82" providerId="AD" clId="Web-{C10C2EEF-B6D6-6E88-538D-57D99C3D3FCA}" dt="2025-07-08T02:15:08.241" v="7"/>
          <pc:sldLayoutMkLst>
            <pc:docMk/>
            <pc:sldMasterMk cId="450138508" sldId="2147483696"/>
            <pc:sldLayoutMk cId="1680147261" sldId="2147483697"/>
          </pc:sldLayoutMkLst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680147261" sldId="2147483697"/>
              <ac:spMk id="2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680147261" sldId="2147483697"/>
              <ac:spMk id="3" creationId="{00000000-0000-0000-0000-000000000000}"/>
            </ac:spMkLst>
          </pc:spChg>
        </pc:sldLayoutChg>
        <pc:sldLayoutChg chg="modSp">
          <pc:chgData name="Jadon Lim" userId="S::jadon@anderesfourdy.events::86f31130-7a70-4e34-a594-272297797e82" providerId="AD" clId="Web-{C10C2EEF-B6D6-6E88-538D-57D99C3D3FCA}" dt="2025-07-08T02:15:08.241" v="7"/>
          <pc:sldLayoutMkLst>
            <pc:docMk/>
            <pc:sldMasterMk cId="450138508" sldId="2147483696"/>
            <pc:sldLayoutMk cId="149046964" sldId="2147483699"/>
          </pc:sldLayoutMkLst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49046964" sldId="2147483699"/>
              <ac:spMk id="2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49046964" sldId="2147483699"/>
              <ac:spMk id="3" creationId="{00000000-0000-0000-0000-000000000000}"/>
            </ac:spMkLst>
          </pc:spChg>
        </pc:sldLayoutChg>
        <pc:sldLayoutChg chg="modSp">
          <pc:chgData name="Jadon Lim" userId="S::jadon@anderesfourdy.events::86f31130-7a70-4e34-a594-272297797e82" providerId="AD" clId="Web-{C10C2EEF-B6D6-6E88-538D-57D99C3D3FCA}" dt="2025-07-08T02:15:08.241" v="7"/>
          <pc:sldLayoutMkLst>
            <pc:docMk/>
            <pc:sldMasterMk cId="450138508" sldId="2147483696"/>
            <pc:sldLayoutMk cId="1289838673" sldId="2147483700"/>
          </pc:sldLayoutMkLst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289838673" sldId="2147483700"/>
              <ac:spMk id="3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289838673" sldId="2147483700"/>
              <ac:spMk id="4" creationId="{00000000-0000-0000-0000-000000000000}"/>
            </ac:spMkLst>
          </pc:spChg>
        </pc:sldLayoutChg>
        <pc:sldLayoutChg chg="modSp">
          <pc:chgData name="Jadon Lim" userId="S::jadon@anderesfourdy.events::86f31130-7a70-4e34-a594-272297797e82" providerId="AD" clId="Web-{C10C2EEF-B6D6-6E88-538D-57D99C3D3FCA}" dt="2025-07-08T02:15:08.241" v="7"/>
          <pc:sldLayoutMkLst>
            <pc:docMk/>
            <pc:sldMasterMk cId="450138508" sldId="2147483696"/>
            <pc:sldLayoutMk cId="1248166874" sldId="2147483701"/>
          </pc:sldLayoutMkLst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248166874" sldId="2147483701"/>
              <ac:spMk id="2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248166874" sldId="2147483701"/>
              <ac:spMk id="3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248166874" sldId="2147483701"/>
              <ac:spMk id="4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248166874" sldId="2147483701"/>
              <ac:spMk id="5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248166874" sldId="2147483701"/>
              <ac:spMk id="6" creationId="{00000000-0000-0000-0000-000000000000}"/>
            </ac:spMkLst>
          </pc:spChg>
        </pc:sldLayoutChg>
        <pc:sldLayoutChg chg="modSp">
          <pc:chgData name="Jadon Lim" userId="S::jadon@anderesfourdy.events::86f31130-7a70-4e34-a594-272297797e82" providerId="AD" clId="Web-{C10C2EEF-B6D6-6E88-538D-57D99C3D3FCA}" dt="2025-07-08T02:15:08.241" v="7"/>
          <pc:sldLayoutMkLst>
            <pc:docMk/>
            <pc:sldMasterMk cId="450138508" sldId="2147483696"/>
            <pc:sldLayoutMk cId="1410673390" sldId="2147483704"/>
          </pc:sldLayoutMkLst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410673390" sldId="2147483704"/>
              <ac:spMk id="2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410673390" sldId="2147483704"/>
              <ac:spMk id="3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1410673390" sldId="2147483704"/>
              <ac:spMk id="4" creationId="{00000000-0000-0000-0000-000000000000}"/>
            </ac:spMkLst>
          </pc:spChg>
        </pc:sldLayoutChg>
        <pc:sldLayoutChg chg="modSp">
          <pc:chgData name="Jadon Lim" userId="S::jadon@anderesfourdy.events::86f31130-7a70-4e34-a594-272297797e82" providerId="AD" clId="Web-{C10C2EEF-B6D6-6E88-538D-57D99C3D3FCA}" dt="2025-07-08T02:15:08.241" v="7"/>
          <pc:sldLayoutMkLst>
            <pc:docMk/>
            <pc:sldMasterMk cId="450138508" sldId="2147483696"/>
            <pc:sldLayoutMk cId="2547785533" sldId="2147483705"/>
          </pc:sldLayoutMkLst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2547785533" sldId="2147483705"/>
              <ac:spMk id="2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2547785533" sldId="2147483705"/>
              <ac:spMk id="3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2547785533" sldId="2147483705"/>
              <ac:spMk id="4" creationId="{00000000-0000-0000-0000-000000000000}"/>
            </ac:spMkLst>
          </pc:spChg>
        </pc:sldLayoutChg>
        <pc:sldLayoutChg chg="modSp">
          <pc:chgData name="Jadon Lim" userId="S::jadon@anderesfourdy.events::86f31130-7a70-4e34-a594-272297797e82" providerId="AD" clId="Web-{C10C2EEF-B6D6-6E88-538D-57D99C3D3FCA}" dt="2025-07-08T02:15:08.241" v="7"/>
          <pc:sldLayoutMkLst>
            <pc:docMk/>
            <pc:sldMasterMk cId="450138508" sldId="2147483696"/>
            <pc:sldLayoutMk cId="2471887676" sldId="2147483707"/>
          </pc:sldLayoutMkLst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2471887676" sldId="2147483707"/>
              <ac:spMk id="2" creationId="{00000000-0000-0000-0000-000000000000}"/>
            </ac:spMkLst>
          </pc:spChg>
          <pc:spChg chg="mod">
            <ac:chgData name="Jadon Lim" userId="S::jadon@anderesfourdy.events::86f31130-7a70-4e34-a594-272297797e82" providerId="AD" clId="Web-{C10C2EEF-B6D6-6E88-538D-57D99C3D3FCA}" dt="2025-07-08T02:15:08.241" v="7"/>
            <ac:spMkLst>
              <pc:docMk/>
              <pc:sldMasterMk cId="450138508" sldId="2147483696"/>
              <pc:sldLayoutMk cId="2471887676" sldId="2147483707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4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7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3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1" y="1298143"/>
            <a:ext cx="11830050" cy="471280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8906353"/>
            <a:ext cx="5831087" cy="130999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6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7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0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6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7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6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8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183E39-4EF7-0540-A3F0-002DACE0C730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CB1585-D365-3042-A1F8-E3B25A423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3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3495DF-AB8D-F953-0F44-550370AF7C0F}"/>
              </a:ext>
            </a:extLst>
          </p:cNvPr>
          <p:cNvSpPr txBox="1"/>
          <p:nvPr/>
        </p:nvSpPr>
        <p:spPr>
          <a:xfrm>
            <a:off x="2524539" y="11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2E427A-D736-9EB4-FAB3-B51764603DF5}"/>
              </a:ext>
            </a:extLst>
          </p:cNvPr>
          <p:cNvSpPr txBox="1"/>
          <p:nvPr/>
        </p:nvSpPr>
        <p:spPr>
          <a:xfrm>
            <a:off x="854365" y="1399325"/>
            <a:ext cx="1200726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buNone/>
            </a:pP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Please paste your abstract title here. This title can go up to 4 lines maximum.</a:t>
            </a:r>
            <a:endParaRPr lang="en-US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B96CA1-220A-351B-1C60-DCFDC2B82EE0}"/>
              </a:ext>
            </a:extLst>
          </p:cNvPr>
          <p:cNvSpPr txBox="1"/>
          <p:nvPr/>
        </p:nvSpPr>
        <p:spPr>
          <a:xfrm>
            <a:off x="854365" y="3399558"/>
            <a:ext cx="12007269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1Marc M.*, 1Siti Y., 2John D.</a:t>
            </a:r>
            <a:endParaRPr lang="en-US" sz="3200" b="0" dirty="0">
              <a:effectLst/>
            </a:endParaRPr>
          </a:p>
          <a:p>
            <a:pPr algn="ctr" rtl="0"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Authors' name should follow the format: </a:t>
            </a:r>
            <a:endParaRPr lang="en-US" sz="3200" b="0" dirty="0">
              <a:effectLst/>
            </a:endParaRPr>
          </a:p>
          <a:p>
            <a:pPr algn="ctr" rtl="0"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First Name + Initials of Last Name.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ie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John D.</a:t>
            </a:r>
            <a:endParaRPr lang="en-US" sz="3200" b="0" dirty="0">
              <a:effectLst/>
            </a:endParaRPr>
          </a:p>
          <a:p>
            <a:pPr marL="171450" algn="ctr" rtl="0" fontAlgn="base">
              <a:buFont typeface="+mj-lt"/>
              <a:buAutoNum type="arabicPeriod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Presenting author shall be indicated with plus symbol (+).</a:t>
            </a:r>
          </a:p>
          <a:p>
            <a:pPr marL="171450" algn="ctr" rtl="0" fontAlgn="base">
              <a:buFont typeface="+mj-lt"/>
              <a:buAutoNum type="arabicPeriod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Corresponding author shall be indicated with asterisk symbol (*).</a:t>
            </a:r>
          </a:p>
          <a:p>
            <a:pPr algn="ctr" rtl="0">
              <a:buNone/>
            </a:pPr>
            <a:br>
              <a:rPr lang="en-US" sz="3200" b="0" dirty="0">
                <a:effectLst/>
              </a:rPr>
            </a:b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 Institute 1</a:t>
            </a:r>
            <a:b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Institute 2</a:t>
            </a:r>
            <a:endParaRPr lang="en-US" sz="3200" b="0" dirty="0">
              <a:effectLst/>
            </a:endParaRPr>
          </a:p>
          <a:p>
            <a:pPr algn="ctr" rtl="0">
              <a:buNone/>
            </a:pPr>
            <a:br>
              <a:rPr lang="en-US" sz="3200" b="0" dirty="0">
                <a:effectLst/>
              </a:rPr>
            </a:b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Corresponding Author’s Email</a:t>
            </a:r>
            <a:endParaRPr lang="en-US" sz="3200" b="0" dirty="0">
              <a:effectLst/>
            </a:endParaRPr>
          </a:p>
          <a:p>
            <a:pPr>
              <a:buNone/>
            </a:pPr>
            <a:br>
              <a:rPr lang="en-US" sz="4000" dirty="0"/>
            </a:br>
            <a:endParaRPr lang="en-US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B0DEF3-5B0E-9DA1-039C-D080EDDC520D}"/>
              </a:ext>
            </a:extLst>
          </p:cNvPr>
          <p:cNvSpPr/>
          <p:nvPr/>
        </p:nvSpPr>
        <p:spPr>
          <a:xfrm>
            <a:off x="304801" y="9100458"/>
            <a:ext cx="13106400" cy="14935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52C673-CB0B-FB3B-C14F-FDD30F139014}"/>
              </a:ext>
            </a:extLst>
          </p:cNvPr>
          <p:cNvSpPr txBox="1"/>
          <p:nvPr/>
        </p:nvSpPr>
        <p:spPr>
          <a:xfrm>
            <a:off x="427460" y="9197520"/>
            <a:ext cx="40107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Your Content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028F69-91B3-DFB3-4D4D-94DEF055A0D7}"/>
              </a:ext>
            </a:extLst>
          </p:cNvPr>
          <p:cNvSpPr txBox="1"/>
          <p:nvPr/>
        </p:nvSpPr>
        <p:spPr>
          <a:xfrm>
            <a:off x="152402" y="76200"/>
            <a:ext cx="30262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Abstract #ID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159E39-9029-8CBA-EC80-62D05504B734}"/>
              </a:ext>
            </a:extLst>
          </p:cNvPr>
          <p:cNvSpPr txBox="1"/>
          <p:nvPr/>
        </p:nvSpPr>
        <p:spPr>
          <a:xfrm>
            <a:off x="15893143" y="84473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2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4431AFD546B4AA6AF1E340F7D41C3" ma:contentTypeVersion="14" ma:contentTypeDescription="Create a new document." ma:contentTypeScope="" ma:versionID="42a7def4044cf2adf0d44f6d6267fb21">
  <xsd:schema xmlns:xsd="http://www.w3.org/2001/XMLSchema" xmlns:xs="http://www.w3.org/2001/XMLSchema" xmlns:p="http://schemas.microsoft.com/office/2006/metadata/properties" xmlns:ns2="7a214491-d125-42f1-a018-d7f3a8aca6b3" xmlns:ns3="dd4c8089-59e7-458c-8c11-1b6c1f5f53a2" targetNamespace="http://schemas.microsoft.com/office/2006/metadata/properties" ma:root="true" ma:fieldsID="cb48049efe5fdf191fc5955fda7d9908" ns2:_="" ns3:_="">
    <xsd:import namespace="7a214491-d125-42f1-a018-d7f3a8aca6b3"/>
    <xsd:import namespace="dd4c8089-59e7-458c-8c11-1b6c1f5f53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214491-d125-42f1-a018-d7f3a8aca6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24acd56-5a52-4f21-9d10-bd0b3e7142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4c8089-59e7-458c-8c11-1b6c1f5f53a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20642ea-aeb4-43c4-bfbd-ecbee8a83938}" ma:internalName="TaxCatchAll" ma:showField="CatchAllData" ma:web="dd4c8089-59e7-458c-8c11-1b6c1f5f53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214491-d125-42f1-a018-d7f3a8aca6b3">
      <Terms xmlns="http://schemas.microsoft.com/office/infopath/2007/PartnerControls"/>
    </lcf76f155ced4ddcb4097134ff3c332f>
    <TaxCatchAll xmlns="dd4c8089-59e7-458c-8c11-1b6c1f5f53a2" xsi:nil="true"/>
  </documentManagement>
</p:properties>
</file>

<file path=customXml/itemProps1.xml><?xml version="1.0" encoding="utf-8"?>
<ds:datastoreItem xmlns:ds="http://schemas.openxmlformats.org/officeDocument/2006/customXml" ds:itemID="{C65C4DA8-8D49-4F3B-8494-9653E72D94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EFEA18-76BA-4593-9E4C-A331C530B1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214491-d125-42f1-a018-d7f3a8aca6b3"/>
    <ds:schemaRef ds:uri="dd4c8089-59e7-458c-8c11-1b6c1f5f53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DDA187-D060-447B-9ECE-9A116405CCBB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7a214491-d125-42f1-a018-d7f3a8aca6b3"/>
    <ds:schemaRef ds:uri="http://purl.org/dc/terms/"/>
    <ds:schemaRef ds:uri="dd4c8089-59e7-458c-8c11-1b6c1f5f53a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84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tech.dukece</cp:lastModifiedBy>
  <cp:revision>47</cp:revision>
  <cp:lastPrinted>2025-05-08T02:59:57Z</cp:lastPrinted>
  <dcterms:created xsi:type="dcterms:W3CDTF">2025-05-08T02:56:29Z</dcterms:created>
  <dcterms:modified xsi:type="dcterms:W3CDTF">2025-08-18T06:43:26Z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0x0101004B74431AFD546B4AA6AF1E340F7D41C3</vt:lpwstr>
  </property>
  <property fmtid="{D5CDD505-2E9C-101B-9397-08002B2CF9AE}" pid="3" name="MediaServiceImageTags">
    <vt:lpwstr/>
  </property>
</Properties>
</file>